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60B4-4F18-46A9-AF17-F6C56EBCC13B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5B26-F3CC-406C-9C2F-F1A59E67D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92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60B4-4F18-46A9-AF17-F6C56EBCC13B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5B26-F3CC-406C-9C2F-F1A59E67D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733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60B4-4F18-46A9-AF17-F6C56EBCC13B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5B26-F3CC-406C-9C2F-F1A59E67D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72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60B4-4F18-46A9-AF17-F6C56EBCC13B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5B26-F3CC-406C-9C2F-F1A59E67D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84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60B4-4F18-46A9-AF17-F6C56EBCC13B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5B26-F3CC-406C-9C2F-F1A59E67D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75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60B4-4F18-46A9-AF17-F6C56EBCC13B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5B26-F3CC-406C-9C2F-F1A59E67D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62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60B4-4F18-46A9-AF17-F6C56EBCC13B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5B26-F3CC-406C-9C2F-F1A59E67D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42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60B4-4F18-46A9-AF17-F6C56EBCC13B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5B26-F3CC-406C-9C2F-F1A59E67D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34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60B4-4F18-46A9-AF17-F6C56EBCC13B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5B26-F3CC-406C-9C2F-F1A59E67D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29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60B4-4F18-46A9-AF17-F6C56EBCC13B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5B26-F3CC-406C-9C2F-F1A59E67D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33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60B4-4F18-46A9-AF17-F6C56EBCC13B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E5B26-F3CC-406C-9C2F-F1A59E67D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49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960B4-4F18-46A9-AF17-F6C56EBCC13B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E5B26-F3CC-406C-9C2F-F1A59E67D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32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ogical_argument" TargetMode="External"/><Relationship Id="rId2" Type="http://schemas.openxmlformats.org/officeDocument/2006/relationships/hyperlink" Target="http://en.wikipedia.org/wiki/Greek_langu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Propositions" TargetMode="External"/><Relationship Id="rId5" Type="http://schemas.openxmlformats.org/officeDocument/2006/relationships/hyperlink" Target="http://en.wikipedia.org/wiki/Logical_consequence" TargetMode="External"/><Relationship Id="rId4" Type="http://schemas.openxmlformats.org/officeDocument/2006/relationships/hyperlink" Target="http://en.wikipedia.org/wiki/Deductive_reasonin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900" b="1" dirty="0" smtClean="0"/>
              <a:t>Syllogism</a:t>
            </a:r>
            <a:endParaRPr lang="en-US" sz="9900" dirty="0"/>
          </a:p>
        </p:txBody>
      </p:sp>
    </p:spTree>
    <p:extLst>
      <p:ext uri="{BB962C8B-B14F-4D97-AF65-F5344CB8AC3E}">
        <p14:creationId xmlns:p14="http://schemas.microsoft.com/office/powerpoint/2010/main" val="163560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b="1" dirty="0" smtClean="0"/>
              <a:t>syllogism</a:t>
            </a:r>
            <a:r>
              <a:rPr lang="en-US" dirty="0" smtClean="0"/>
              <a:t> (</a:t>
            </a:r>
            <a:r>
              <a:rPr lang="en-US" dirty="0" smtClean="0">
                <a:hlinkClick r:id="rId2" tooltip="Greek language"/>
              </a:rPr>
              <a:t>Greek</a:t>
            </a:r>
            <a:r>
              <a:rPr lang="en-US" dirty="0" smtClean="0"/>
              <a:t>: </a:t>
            </a:r>
            <a:r>
              <a:rPr lang="en-US" dirty="0" err="1" smtClean="0"/>
              <a:t>συλλογισμός</a:t>
            </a:r>
            <a:r>
              <a:rPr lang="en-US" dirty="0" smtClean="0"/>
              <a:t> </a:t>
            </a:r>
            <a:r>
              <a:rPr lang="en-US" i="1" dirty="0" err="1" smtClean="0"/>
              <a:t>syllogismos</a:t>
            </a:r>
            <a:r>
              <a:rPr lang="en-US" dirty="0" smtClean="0"/>
              <a:t>, "conclusion, inference") is a kind of </a:t>
            </a:r>
            <a:r>
              <a:rPr lang="en-US" dirty="0" smtClean="0">
                <a:hlinkClick r:id="rId3" tooltip="Logical argument"/>
              </a:rPr>
              <a:t>logical argument</a:t>
            </a:r>
            <a:r>
              <a:rPr lang="en-US" dirty="0" smtClean="0"/>
              <a:t> that applies </a:t>
            </a:r>
            <a:r>
              <a:rPr lang="en-US" dirty="0" smtClean="0">
                <a:hlinkClick r:id="rId4" tooltip="Deductive reasoning"/>
              </a:rPr>
              <a:t>deductive reasoning</a:t>
            </a:r>
            <a:r>
              <a:rPr lang="en-US" dirty="0" smtClean="0"/>
              <a:t> to arrive at a </a:t>
            </a:r>
            <a:r>
              <a:rPr lang="en-US" dirty="0" smtClean="0">
                <a:hlinkClick r:id="rId5" tooltip="Logical consequence"/>
              </a:rPr>
              <a:t>conclusion</a:t>
            </a:r>
            <a:r>
              <a:rPr lang="en-US" dirty="0" smtClean="0"/>
              <a:t> based on two or more </a:t>
            </a:r>
            <a:r>
              <a:rPr lang="en-US" dirty="0" smtClean="0">
                <a:hlinkClick r:id="rId6" tooltip="Propositions"/>
              </a:rPr>
              <a:t>propositions</a:t>
            </a:r>
            <a:r>
              <a:rPr lang="en-US" dirty="0" smtClean="0"/>
              <a:t> that are asserted or assumed to be true.</a:t>
            </a:r>
          </a:p>
        </p:txBody>
      </p:sp>
    </p:spTree>
    <p:extLst>
      <p:ext uri="{BB962C8B-B14F-4D97-AF65-F5344CB8AC3E}">
        <p14:creationId xmlns:p14="http://schemas.microsoft.com/office/powerpoint/2010/main" val="4125193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In its earliest form, defined by Aristotle, from the combination of a general statement (the major premise) and a specific statement (the minor premise), a conclusion is deduced. For example, knowing that all men are mortal (major premise) and that Socrates is a man (minor premise), we may validly conclude that Socrates is mortal. Syllogistic arguments are usually represented in a three-line form (without sentence-terminating periods):</a:t>
            </a:r>
          </a:p>
          <a:p>
            <a:r>
              <a:rPr lang="en-US" dirty="0" smtClean="0"/>
              <a:t>All men are mortal</a:t>
            </a:r>
          </a:p>
          <a:p>
            <a:r>
              <a:rPr lang="en-US" dirty="0" smtClean="0"/>
              <a:t>Socrates is a man</a:t>
            </a:r>
          </a:p>
          <a:p>
            <a:r>
              <a:rPr lang="en-US" dirty="0" smtClean="0"/>
              <a:t>Therefore, Socrates is mortal.</a:t>
            </a:r>
          </a:p>
        </p:txBody>
      </p:sp>
    </p:spTree>
    <p:extLst>
      <p:ext uri="{BB962C8B-B14F-4D97-AF65-F5344CB8AC3E}">
        <p14:creationId xmlns:p14="http://schemas.microsoft.com/office/powerpoint/2010/main" val="571413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139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Syllogism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Syllogism</dc:title>
  <dc:creator>LENOVO</dc:creator>
  <cp:lastModifiedBy>LENOVO</cp:lastModifiedBy>
  <cp:revision>1</cp:revision>
  <dcterms:created xsi:type="dcterms:W3CDTF">2015-03-25T06:29:43Z</dcterms:created>
  <dcterms:modified xsi:type="dcterms:W3CDTF">2015-03-25T06:31:10Z</dcterms:modified>
</cp:coreProperties>
</file>