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2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210F-18B4-4A04-8833-1F34B96E3AA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3F02-DB74-446A-99DF-8C3BB6F7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binatorial_principles" TargetMode="External"/><Relationship Id="rId2" Type="http://schemas.openxmlformats.org/officeDocument/2006/relationships/hyperlink" Target="http://en.wikipedia.org/wiki/Combinatori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Rule of sum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06040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In </a:t>
            </a:r>
            <a:r>
              <a:rPr lang="en-US" sz="6600" dirty="0" err="1" smtClean="0">
                <a:hlinkClick r:id="rId2" tooltip="Combinatorics"/>
              </a:rPr>
              <a:t>combinatorics</a:t>
            </a:r>
            <a:r>
              <a:rPr lang="en-US" sz="6600" dirty="0" smtClean="0"/>
              <a:t>, the </a:t>
            </a:r>
            <a:r>
              <a:rPr lang="en-US" sz="6600" b="1" dirty="0" smtClean="0"/>
              <a:t>rule of sum</a:t>
            </a:r>
            <a:r>
              <a:rPr lang="en-US" sz="6600" dirty="0" smtClean="0"/>
              <a:t> or </a:t>
            </a:r>
            <a:r>
              <a:rPr lang="en-US" sz="6600" b="1" dirty="0" smtClean="0"/>
              <a:t>addition principle</a:t>
            </a:r>
            <a:r>
              <a:rPr lang="en-US" sz="6600" dirty="0" smtClean="0"/>
              <a:t> is a basic </a:t>
            </a:r>
            <a:r>
              <a:rPr lang="en-US" sz="6600" dirty="0" smtClean="0">
                <a:hlinkClick r:id="rId3" tooltip="Combinatorial principles"/>
              </a:rPr>
              <a:t>counting principle</a:t>
            </a:r>
            <a:r>
              <a:rPr lang="en-US" sz="6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99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Stated simply, it is the idea that if we have </a:t>
            </a:r>
            <a:r>
              <a:rPr lang="en-US" sz="4400" i="1" dirty="0" smtClean="0"/>
              <a:t>a</a:t>
            </a:r>
            <a:r>
              <a:rPr lang="en-US" sz="4400" dirty="0" smtClean="0"/>
              <a:t> ways of doing something and </a:t>
            </a:r>
            <a:r>
              <a:rPr lang="en-US" sz="4400" i="1" dirty="0" smtClean="0"/>
              <a:t>b</a:t>
            </a:r>
            <a:r>
              <a:rPr lang="en-US" sz="4400" dirty="0" smtClean="0"/>
              <a:t> ways of doing another thing and we can not do both at the same time, then there are </a:t>
            </a:r>
            <a:r>
              <a:rPr lang="en-US" sz="4400" i="1" dirty="0" smtClean="0"/>
              <a:t>a</a:t>
            </a:r>
            <a:r>
              <a:rPr lang="en-US" sz="4400" dirty="0" smtClean="0"/>
              <a:t> + </a:t>
            </a:r>
            <a:r>
              <a:rPr lang="en-US" sz="4400" i="1" dirty="0" smtClean="0"/>
              <a:t>b</a:t>
            </a:r>
            <a:r>
              <a:rPr lang="en-US" sz="4400" dirty="0" smtClean="0"/>
              <a:t> ways to choose one of the actions.</a:t>
            </a:r>
          </a:p>
        </p:txBody>
      </p:sp>
    </p:spTree>
    <p:extLst>
      <p:ext uri="{BB962C8B-B14F-4D97-AF65-F5344CB8AC3E}">
        <p14:creationId xmlns:p14="http://schemas.microsoft.com/office/powerpoint/2010/main" val="70643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Rule of sum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sum</dc:title>
  <dc:creator>LENOVO</dc:creator>
  <cp:lastModifiedBy>LENOVO</cp:lastModifiedBy>
  <cp:revision>1</cp:revision>
  <dcterms:created xsi:type="dcterms:W3CDTF">2015-04-08T02:34:49Z</dcterms:created>
  <dcterms:modified xsi:type="dcterms:W3CDTF">2015-04-08T02:36:24Z</dcterms:modified>
</cp:coreProperties>
</file>