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AE1A2-5E01-4B03-9D71-38D25ACE31F0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90F73-B51F-43AE-B0E2-7EF95683A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747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AE1A2-5E01-4B03-9D71-38D25ACE31F0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90F73-B51F-43AE-B0E2-7EF95683A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215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AE1A2-5E01-4B03-9D71-38D25ACE31F0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90F73-B51F-43AE-B0E2-7EF95683A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793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AE1A2-5E01-4B03-9D71-38D25ACE31F0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90F73-B51F-43AE-B0E2-7EF95683A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018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AE1A2-5E01-4B03-9D71-38D25ACE31F0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90F73-B51F-43AE-B0E2-7EF95683A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104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AE1A2-5E01-4B03-9D71-38D25ACE31F0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90F73-B51F-43AE-B0E2-7EF95683A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685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AE1A2-5E01-4B03-9D71-38D25ACE31F0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90F73-B51F-43AE-B0E2-7EF95683A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143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AE1A2-5E01-4B03-9D71-38D25ACE31F0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90F73-B51F-43AE-B0E2-7EF95683A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212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AE1A2-5E01-4B03-9D71-38D25ACE31F0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90F73-B51F-43AE-B0E2-7EF95683A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3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AE1A2-5E01-4B03-9D71-38D25ACE31F0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90F73-B51F-43AE-B0E2-7EF95683A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269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AE1A2-5E01-4B03-9D71-38D25ACE31F0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90F73-B51F-43AE-B0E2-7EF95683A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787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AE1A2-5E01-4B03-9D71-38D25ACE31F0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590F73-B51F-43AE-B0E2-7EF95683A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798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Self-similarity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Logic" TargetMode="External"/><Relationship Id="rId2" Type="http://schemas.openxmlformats.org/officeDocument/2006/relationships/hyperlink" Target="http://en.wikipedia.org/wiki/Linguistics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Computer_science" TargetMode="External"/><Relationship Id="rId2" Type="http://schemas.openxmlformats.org/officeDocument/2006/relationships/hyperlink" Target="http://en.wikipedia.org/wiki/Mathematic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n.wikipedia.org/wiki/Function_(mathematics)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900" b="1" dirty="0" smtClean="0"/>
              <a:t>Recursion</a:t>
            </a:r>
            <a:endParaRPr lang="en-US" sz="9900" dirty="0"/>
          </a:p>
        </p:txBody>
      </p:sp>
    </p:spTree>
    <p:extLst>
      <p:ext uri="{BB962C8B-B14F-4D97-AF65-F5344CB8AC3E}">
        <p14:creationId xmlns:p14="http://schemas.microsoft.com/office/powerpoint/2010/main" val="6650780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04800"/>
            <a:ext cx="8839200" cy="6248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6600" b="1" dirty="0" smtClean="0"/>
              <a:t>Recursion</a:t>
            </a:r>
            <a:r>
              <a:rPr lang="en-US" sz="6600" dirty="0" smtClean="0"/>
              <a:t> is the process of repeating items in a </a:t>
            </a:r>
            <a:r>
              <a:rPr lang="en-US" sz="6600" dirty="0" smtClean="0">
                <a:hlinkClick r:id="rId2" tooltip="Self-similarity"/>
              </a:rPr>
              <a:t>self-similar</a:t>
            </a:r>
            <a:r>
              <a:rPr lang="en-US" sz="6600" dirty="0" smtClean="0"/>
              <a:t> way.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37930852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500" dirty="0" smtClean="0"/>
              <a:t>For instance, when the surfaces of two mirrors are exactly parallel with each other, the nested images that occur are a form of infinite recursion.</a:t>
            </a:r>
          </a:p>
        </p:txBody>
      </p:sp>
    </p:spTree>
    <p:extLst>
      <p:ext uri="{BB962C8B-B14F-4D97-AF65-F5344CB8AC3E}">
        <p14:creationId xmlns:p14="http://schemas.microsoft.com/office/powerpoint/2010/main" val="34588552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500" dirty="0" smtClean="0"/>
              <a:t>The term has a variety of meanings specific to a variety of disciplines ranging from </a:t>
            </a:r>
            <a:r>
              <a:rPr lang="en-US" sz="5500" dirty="0" smtClean="0">
                <a:hlinkClick r:id="rId2" tooltip="Linguistics"/>
              </a:rPr>
              <a:t>linguistics</a:t>
            </a:r>
            <a:r>
              <a:rPr lang="en-US" sz="5500" dirty="0" smtClean="0"/>
              <a:t> to </a:t>
            </a:r>
            <a:r>
              <a:rPr lang="en-US" sz="5500" dirty="0" smtClean="0">
                <a:hlinkClick r:id="rId3" tooltip="Logic"/>
              </a:rPr>
              <a:t>logic</a:t>
            </a:r>
            <a:r>
              <a:rPr lang="en-US" sz="55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101329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/>
              <a:t>The most common application of recursion is in </a:t>
            </a:r>
            <a:r>
              <a:rPr lang="en-US" sz="4400" dirty="0" smtClean="0">
                <a:hlinkClick r:id="rId2" tooltip="Mathematics"/>
              </a:rPr>
              <a:t>mathematics</a:t>
            </a:r>
            <a:r>
              <a:rPr lang="en-US" sz="4400" dirty="0" smtClean="0"/>
              <a:t> and </a:t>
            </a:r>
            <a:r>
              <a:rPr lang="en-US" sz="4400" dirty="0" smtClean="0">
                <a:hlinkClick r:id="rId3" tooltip="Computer science"/>
              </a:rPr>
              <a:t>computer science</a:t>
            </a:r>
            <a:r>
              <a:rPr lang="en-US" sz="4400" dirty="0" smtClean="0"/>
              <a:t>, in which it refers to a method of defining </a:t>
            </a:r>
            <a:r>
              <a:rPr lang="en-US" sz="4400" dirty="0" smtClean="0">
                <a:hlinkClick r:id="rId4" tooltip="Function (mathematics)"/>
              </a:rPr>
              <a:t>functions</a:t>
            </a:r>
            <a:r>
              <a:rPr lang="en-US" sz="4400" dirty="0" smtClean="0"/>
              <a:t> in which the function being defined is applied within its own definition.</a:t>
            </a:r>
          </a:p>
        </p:txBody>
      </p:sp>
    </p:spTree>
    <p:extLst>
      <p:ext uri="{BB962C8B-B14F-4D97-AF65-F5344CB8AC3E}">
        <p14:creationId xmlns:p14="http://schemas.microsoft.com/office/powerpoint/2010/main" val="13951461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/>
              <a:t>Specifically, this defines an infinite number of instances (function values), using a finite expression that for some instances may refer to other instances, but in such a way that no loop or infinite chain of references can occur.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2959133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500" dirty="0" smtClean="0"/>
              <a:t>The term is also used more generally to describe a process of repeating objects in a self-similar way.</a:t>
            </a:r>
          </a:p>
        </p:txBody>
      </p:sp>
    </p:spTree>
    <p:extLst>
      <p:ext uri="{BB962C8B-B14F-4D97-AF65-F5344CB8AC3E}">
        <p14:creationId xmlns:p14="http://schemas.microsoft.com/office/powerpoint/2010/main" val="30286884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158</Words>
  <Application>Microsoft Office PowerPoint</Application>
  <PresentationFormat>On-screen Show (4:3)</PresentationFormat>
  <Paragraphs>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Recursion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Recursion</dc:title>
  <dc:creator>LENOVO</dc:creator>
  <cp:lastModifiedBy>LENOVO</cp:lastModifiedBy>
  <cp:revision>1</cp:revision>
  <dcterms:created xsi:type="dcterms:W3CDTF">2015-04-08T01:58:03Z</dcterms:created>
  <dcterms:modified xsi:type="dcterms:W3CDTF">2015-04-08T02:02:04Z</dcterms:modified>
</cp:coreProperties>
</file>