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9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9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7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5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8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0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4C61-7F8E-43B6-8029-7890BD6E495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B8E2-ABE1-487B-9542-D88A56FDB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position" TargetMode="External"/><Relationship Id="rId2" Type="http://schemas.openxmlformats.org/officeDocument/2006/relationships/hyperlink" Target="http://en.wikipedia.org/wiki/Reason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von_Neumann" TargetMode="External"/><Relationship Id="rId7" Type="http://schemas.openxmlformats.org/officeDocument/2006/relationships/hyperlink" Target="http://en.wikipedia.org/wiki/Momentum_operator" TargetMode="External"/><Relationship Id="rId2" Type="http://schemas.openxmlformats.org/officeDocument/2006/relationships/hyperlink" Target="http://en.wikipedia.org/wiki/Garrett_Birkhof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osition_operator" TargetMode="External"/><Relationship Id="rId5" Type="http://schemas.openxmlformats.org/officeDocument/2006/relationships/hyperlink" Target="http://en.wikipedia.org/wiki/Complementarity_(physics)" TargetMode="External"/><Relationship Id="rId4" Type="http://schemas.openxmlformats.org/officeDocument/2006/relationships/hyperlink" Target="http://en.wikipedia.org/wiki/Classical_log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ncommutative_logic" TargetMode="External"/><Relationship Id="rId2" Type="http://schemas.openxmlformats.org/officeDocument/2006/relationships/hyperlink" Target="http://en.wikipedia.org/wiki/Propositional_log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ulti-valued_log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700" b="1" dirty="0" smtClean="0"/>
              <a:t>Quantum logic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72009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839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b="1" dirty="0"/>
              <a:t>Q</a:t>
            </a:r>
            <a:r>
              <a:rPr lang="en-US" sz="5500" b="1" dirty="0" smtClean="0"/>
              <a:t>uantum logic</a:t>
            </a:r>
            <a:r>
              <a:rPr lang="en-US" sz="5500" dirty="0" smtClean="0"/>
              <a:t> is a set of rules for </a:t>
            </a:r>
            <a:r>
              <a:rPr lang="en-US" sz="5500" dirty="0" smtClean="0">
                <a:hlinkClick r:id="rId2" tooltip="Reasoning"/>
              </a:rPr>
              <a:t>reasoning</a:t>
            </a:r>
            <a:r>
              <a:rPr lang="en-US" sz="5500" dirty="0" smtClean="0"/>
              <a:t> about </a:t>
            </a:r>
            <a:r>
              <a:rPr lang="en-US" sz="5500" dirty="0" smtClean="0">
                <a:hlinkClick r:id="rId3" tooltip="Proposition"/>
              </a:rPr>
              <a:t>propositions</a:t>
            </a:r>
            <a:r>
              <a:rPr lang="en-US" sz="5500" dirty="0" smtClean="0"/>
              <a:t> that takes the principles of quantum theory into account. </a:t>
            </a:r>
          </a:p>
        </p:txBody>
      </p:sp>
    </p:spTree>
    <p:extLst>
      <p:ext uri="{BB962C8B-B14F-4D97-AF65-F5344CB8AC3E}">
        <p14:creationId xmlns:p14="http://schemas.microsoft.com/office/powerpoint/2010/main" val="398572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/>
              <a:t>This research area and its name originated in the 1936 paper by </a:t>
            </a:r>
            <a:r>
              <a:rPr lang="en-US" sz="3300" dirty="0" smtClean="0">
                <a:hlinkClick r:id="rId2" tooltip="Garrett Birkhoff"/>
              </a:rPr>
              <a:t>Garrett </a:t>
            </a:r>
            <a:r>
              <a:rPr lang="en-US" sz="3300" dirty="0" err="1" smtClean="0">
                <a:hlinkClick r:id="rId2" tooltip="Garrett Birkhoff"/>
              </a:rPr>
              <a:t>Birkhoff</a:t>
            </a:r>
            <a:r>
              <a:rPr lang="en-US" sz="3300" dirty="0" smtClean="0"/>
              <a:t> and </a:t>
            </a:r>
            <a:r>
              <a:rPr lang="en-US" sz="3300" dirty="0" smtClean="0">
                <a:hlinkClick r:id="rId3" tooltip="John von Neumann"/>
              </a:rPr>
              <a:t>John von Neumann</a:t>
            </a:r>
            <a:r>
              <a:rPr lang="en-US" sz="3300" dirty="0" smtClean="0"/>
              <a:t>, who were attempting to reconcile the apparent inconsistency of </a:t>
            </a:r>
            <a:r>
              <a:rPr lang="en-US" sz="3300" dirty="0" smtClean="0">
                <a:hlinkClick r:id="rId4" tooltip="Classical logic"/>
              </a:rPr>
              <a:t>classical logic</a:t>
            </a:r>
            <a:r>
              <a:rPr lang="en-US" sz="3300" dirty="0" smtClean="0"/>
              <a:t> with the facts concerning the measurement of </a:t>
            </a:r>
            <a:r>
              <a:rPr lang="en-US" sz="3300" dirty="0" smtClean="0">
                <a:hlinkClick r:id="rId5" tooltip="Complementarity (physics)"/>
              </a:rPr>
              <a:t>complementary variables</a:t>
            </a:r>
            <a:r>
              <a:rPr lang="en-US" sz="3300" dirty="0" smtClean="0"/>
              <a:t> in quantum mechanics, such as </a:t>
            </a:r>
            <a:r>
              <a:rPr lang="en-US" sz="3300" dirty="0" smtClean="0">
                <a:hlinkClick r:id="rId6" tooltip="Position operator"/>
              </a:rPr>
              <a:t>position</a:t>
            </a:r>
            <a:r>
              <a:rPr lang="en-US" sz="3300" dirty="0" smtClean="0"/>
              <a:t> and </a:t>
            </a:r>
            <a:r>
              <a:rPr lang="en-US" sz="3300" dirty="0" smtClean="0">
                <a:hlinkClick r:id="rId7" tooltip="Momentum operator"/>
              </a:rPr>
              <a:t>momentum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95330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Quantum logic can be formulated either as a modified version of </a:t>
            </a:r>
            <a:r>
              <a:rPr lang="en-US" sz="4400" dirty="0" smtClean="0">
                <a:hlinkClick r:id="rId2" tooltip="Propositional logic"/>
              </a:rPr>
              <a:t>propositional logic</a:t>
            </a:r>
            <a:r>
              <a:rPr lang="en-US" sz="4400" dirty="0" smtClean="0"/>
              <a:t> or as a </a:t>
            </a:r>
            <a:r>
              <a:rPr lang="en-US" sz="4400" dirty="0" err="1" smtClean="0">
                <a:hlinkClick r:id="rId3" tooltip="Noncommutative logic"/>
              </a:rPr>
              <a:t>noncommutative</a:t>
            </a:r>
            <a:r>
              <a:rPr lang="en-US" sz="4400" dirty="0" smtClean="0"/>
              <a:t> and non-associative </a:t>
            </a:r>
            <a:r>
              <a:rPr lang="en-US" sz="4400" dirty="0" smtClean="0">
                <a:hlinkClick r:id="rId4" tooltip="Multi-valued logic"/>
              </a:rPr>
              <a:t>many-valued (MV) logic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48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Quantum logic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logic</dc:title>
  <dc:creator>LENOVO</dc:creator>
  <cp:lastModifiedBy>LENOVO</cp:lastModifiedBy>
  <cp:revision>1</cp:revision>
  <dcterms:created xsi:type="dcterms:W3CDTF">2015-03-25T01:43:18Z</dcterms:created>
  <dcterms:modified xsi:type="dcterms:W3CDTF">2015-03-25T01:46:23Z</dcterms:modified>
</cp:coreProperties>
</file>