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60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D4BF-D2C8-67A7-F264-3C3DDCB01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26EF0E-2AB2-AB18-0B0F-AA6726CACC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BFD51-9203-360C-5735-993C79EA2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92E9-D53C-405A-B8B9-C85B6CA65BB9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20574-0F34-01D7-DC05-3AB47F6C9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AA38E-3742-0108-3A81-89C776509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4847-5347-4638-AF74-77E5BFCAE3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160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AA49-06DC-46A5-1C70-02174DA94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81939-1DB3-7E9C-F0C0-212F0CE24D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A650E-80EF-50F0-9AAD-6000EE044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92E9-D53C-405A-B8B9-C85B6CA65BB9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BEDB1-3C5C-F1CC-2FB6-8085485FB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90EFF-E7D1-988E-2018-B277D22E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4847-5347-4638-AF74-77E5BFCAE3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8011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137B1E-97A1-0024-B9AB-1CE4EC7B38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E08FC7-AD6F-95F8-B653-6322715FA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450F0-19C1-4430-0D1E-90A7FCC0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92E9-D53C-405A-B8B9-C85B6CA65BB9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49E27-4B18-DA9C-4D6B-A3F214269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89235-9AE3-C5F0-990C-0C7DE1FBF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4847-5347-4638-AF74-77E5BFCAE3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9053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98D2E-23F8-12FD-C80F-517A0E68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BD29B-84E2-E639-5C64-0259DCB39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1396B-28C5-5E0D-E4B2-32BE5BE29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92E9-D53C-405A-B8B9-C85B6CA65BB9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76E5C-CD91-FB6C-DBAA-CF9037CC5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DCF09-5BDF-63CE-D63F-C335C3770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4847-5347-4638-AF74-77E5BFCAE3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9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E7231-9A1C-883C-698A-D1DD5E2A5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40417-07F3-D8D6-4620-9F7FBBBA2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23808-7BC6-D1B2-433F-44FBAB586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92E9-D53C-405A-B8B9-C85B6CA65BB9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F105E-FE4E-A4CC-E7C3-9F551381C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2A9B8-8F66-28C9-24EF-D37D15091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4847-5347-4638-AF74-77E5BFCAE3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753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5D8A2-B4A9-B9BC-C5C5-858A96DC5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817CB-1B3B-FE4F-D314-6BDE6A0619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232837-5E44-FD90-9FFF-A359E54AC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E67FF-BB2E-D01B-F776-241420900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92E9-D53C-405A-B8B9-C85B6CA65BB9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A1856-E574-EFE6-0236-A6EBC3A87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D7E65-E31D-7188-978B-A296E7066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4847-5347-4638-AF74-77E5BFCAE3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876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B37CD-DB22-EF69-DB5B-FAD353335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D1B27-FECF-1FB0-2802-32DDBEE9D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7675E6-0CF0-0457-3608-264E9B31D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4FE701-BACF-361F-1C3A-474DDBC9DD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539249-67B4-E86E-6071-B64766EBC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30B3DA-E6B5-5BBE-0731-ED8794981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92E9-D53C-405A-B8B9-C85B6CA65BB9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80F1B0-00C3-D0E3-8335-4F0326A80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CF65AD-F687-1A38-7032-737E5ADC8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4847-5347-4638-AF74-77E5BFCAE3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36088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06805-3C8F-BFB6-20E2-AED5BA098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D3E13-CEEE-4BFE-450C-61B0E423A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92E9-D53C-405A-B8B9-C85B6CA65BB9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972E09-C246-F98D-F81E-ABE3849FE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F6E837-2175-0283-52C4-2BEE8357B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4847-5347-4638-AF74-77E5BFCAE3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3437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19F1C2-8EE0-7893-AB06-40E45010D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92E9-D53C-405A-B8B9-C85B6CA65BB9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8A694D-C969-B137-CD5F-C678DD009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96593-1F9C-6E23-FD53-E5C19A7D0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4847-5347-4638-AF74-77E5BFCAE3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1391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74EFA-8FDC-1C73-827D-384EB4A1D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880B9-3158-E352-6F80-40FB5EE8A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691142-7666-AF57-5C09-322FAC8B2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DC9FEA-B0EE-52C4-AC6E-B4603E5EB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92E9-D53C-405A-B8B9-C85B6CA65BB9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00F32-02D7-5204-3679-764A0D39C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FD229-3E44-2CD5-6B4A-E44F94F75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4847-5347-4638-AF74-77E5BFCAE3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1218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E2DF1-21DC-381B-13B9-DE9358E52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5DC174-D4EC-C06F-E642-ED117F54AE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D7A12-80CF-20E5-BB39-00421A6BC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C18152-054D-94A1-33E7-0A4B17DD6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92E9-D53C-405A-B8B9-C85B6CA65BB9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FF6FA-80F3-531C-9F9A-CE6182E67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4D646-FD31-C782-2B12-F045600F6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4847-5347-4638-AF74-77E5BFCAE3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8924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FCD8D-DA8D-C69E-FE29-9DE60CECE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BFE0D-ED0B-5070-3220-6B9E06B9F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84118-597F-EAC1-52A0-EFEF305DCB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792E9-D53C-405A-B8B9-C85B6CA65BB9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65227-F475-BFDC-AADA-213BD2E1A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E5CB7-38EC-BAB2-04EA-F0A53A41D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F4847-5347-4638-AF74-77E5BFCAE3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3861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BE7AC-FBC3-9881-A4DC-47BA88F26B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Introduction to discrete math, sets, logic, proof, project</a:t>
            </a:r>
            <a:endParaRPr lang="en-ID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04CDAA-D9F2-5B1C-9751-80733AA2BE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62411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AF0D5-EDCD-2711-1BF0-EF5357E1F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NOT, AND, OR gates, using transistors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B4124-5AD1-BCBE-C950-643611C2C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3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3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Explain NOT, AND, OR gates, using transistors.</a:t>
            </a:r>
            <a:endParaRPr lang="en-ID" sz="3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823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41AF5-65DE-F325-2BF0-5C2AD5E0B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1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Proof</a:t>
            </a:r>
            <a:endParaRPr lang="en-ID" sz="1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D646-0B36-F5A0-3073-0232D093B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2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impossible to prove perfectly. Many people use this fact to their benefit. </a:t>
            </a:r>
            <a:endParaRPr lang="en-ID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different kinds of proof.</a:t>
            </a:r>
            <a:endParaRPr lang="en-ID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246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CD7CD-A9E0-8958-B15A-C594D7537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99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9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nduction</a:t>
            </a:r>
            <a:endParaRPr lang="en-ID" sz="99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CDCFD6-0D7D-5A7B-C855-34635E0BDC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D" sz="44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Question:</a:t>
                </a:r>
                <a:endParaRPr lang="en-ID" sz="4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44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4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44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Prove by induction. </a:t>
                </a:r>
                <a:endParaRPr lang="en-ID" sz="4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44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4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4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Prove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ID" sz="4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ID" sz="4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ID" sz="4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n-ID" sz="4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  <m:e>
                        <m:sSup>
                          <m:sSupPr>
                            <m:ctrlPr>
                              <a:rPr lang="en-ID" sz="4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D" sz="4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ID" sz="4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p>
                        </m:sSup>
                        <m:r>
                          <a:rPr lang="en-ID" sz="4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ID" sz="4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D" sz="4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ID" sz="44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D" sz="4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ID" sz="4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  <m:r>
                                  <a:rPr lang="en-ID" sz="4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+1</m:t>
                                </m:r>
                              </m:sup>
                            </m:sSup>
                          </m:num>
                          <m:den>
                            <m:r>
                              <a:rPr lang="en-ID" sz="4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1−</m:t>
                            </m:r>
                            <m:r>
                              <a:rPr lang="en-ID" sz="4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den>
                        </m:f>
                      </m:e>
                    </m:nary>
                  </m:oMath>
                </a14:m>
                <a:r>
                  <a:rPr lang="en-ID" sz="4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ID" sz="4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CDCFD6-0D7D-5A7B-C855-34635E0BDC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77" t="-462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2098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16461-85C1-A26B-713F-3BFF65125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1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Relation</a:t>
            </a:r>
            <a:endParaRPr lang="en-ID" sz="1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228BF-F7BD-9ED5-51B1-19F25B62A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21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Relation establishes links between elements of sets. </a:t>
            </a:r>
            <a:endParaRPr lang="en-ID" sz="2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1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D" sz="2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1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is relation, which reflects all elements of the rage into different elements of domain. </a:t>
            </a:r>
            <a:endParaRPr lang="en-ID" sz="2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471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687EE-07DF-EBF9-2D99-303063BBD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(continued)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1C03E-837A-016C-9FB9-F699C95FE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this function (0, 0), (1, 1), (4, 2), (9, 3), (4, -2)? Why?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Binary relation R on the set {1 to e+2} is defined so that </a:t>
            </a:r>
            <a:r>
              <a:rPr lang="en-ID" sz="18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ID" sz="18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holds if and only if </a:t>
            </a:r>
            <a:r>
              <a:rPr lang="en-ID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divides </a:t>
            </a:r>
            <a:r>
              <a:rPr lang="en-ID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with remainder. Find the matrix and draw the graph.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it reflexive, symmetric, anti-symmetric, transitive, composite?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69586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511EE-84B0-5C09-6DCA-7BB5110E1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9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Discrete math</a:t>
            </a:r>
            <a:endParaRPr lang="en-ID" sz="9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AFD0D-5C5A-7284-A8DC-D73F5D95D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Discrete math deals with discrete mathematical objects such as integers: - 2, -1, 0, 1, 2, etc. 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Discrete math is often used in computer science, information technology, technical informatics, telematics, etc.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197849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BC423-F422-2229-2016-774EF6853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math (continued)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5B901-CDBA-7501-0E30-24CCF5E2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discrete math?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want from this course of discrete math?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213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6C648-1897-612A-CE08-6B10A967F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100" dirty="0"/>
              <a:t>Project</a:t>
            </a:r>
            <a:endParaRPr lang="en-ID" sz="11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62030-A00C-4150-04F1-DF864F976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Your project can be about any topic in discrete math, which you like or interested in. You may present your project to the audience. 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195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F2EB2-350E-A2F8-98FC-D89A47002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9900" dirty="0"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en-ID" sz="9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umber puzzle</a:t>
            </a:r>
            <a:endParaRPr lang="en-ID" sz="9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431B4-5608-1973-7BF1-37D5E2424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7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Solve number puzzle for 3 + m</a:t>
            </a:r>
            <a:r>
              <a:rPr lang="en-ID" sz="79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ID" sz="7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digits. </a:t>
            </a:r>
            <a:endParaRPr lang="en-ID" sz="7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https://discrete4math.weebly.com/uploads/2/5/3/9/25393482/codesums0-9.txt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https://discrete4math.weebly.com/uploads/2/5/3/9/25393482/code1-9sums.txt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https://discrete4math.weebly.com/uploads/2/5/3/9/25393482/1-8code1-8sums.txt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https://discrete4math.weebly.com/uploads/2/5/3/9/25393482/0-6codesums.txt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https://discrete4math.weebly.com/uploads/2/5/3/9/25393482/1dx4de5dnumberpuzzle.txt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https://discrete4math.weebly.com/uploads/2/5/3/9/25393482/2dx3de5dnumberpuzzle.txt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https://discrete4math.weebly.com/uploads/2/5/3/9/25393482/code1-9numberpuzzles.txt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https://discrete4math.weebly.com/uploads/2/5/3/9/25393482/code0-8numberpuzzles.txt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https://discrete4math.weebly.com/uploads/2/5/3/9/25393482/code1-8numberpuzzles.txt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https://discrete4math.weebly.com/uploads/2/5/3/9/25393482/code0-6numberpuzzles.txt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https://discrete4math.weebly.com/uploads/2/5/3/9/25393482/code1-6numberpuzzles.txt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https://discrete4math.weebly.com/uploads/2/5/3/9/25393482/code1-5numberpuzzles.txt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https://discrete4math.weebly.com/uploads/2/5/3/9/25393482/code1-4numberpuzzles.txt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06281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F4A3E-1087-4096-A3B3-E56AB953B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1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Sets</a:t>
            </a:r>
            <a:endParaRPr lang="en-ID" sz="1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66A42-2FEE-566E-D3D4-AB762733D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set is a collection of objects (numbers, countries, etc.), they are unique (no repetition) and unordered (order does NOT matter).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Since order does NOT matter, the total number of subsets of a set is sum of all the combinations, which means 2</a:t>
            </a:r>
            <a:r>
              <a:rPr lang="en-ID" sz="18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where T is the number of elements (cardinality) of the set.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How many subsets are there in a set of T elements?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00333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D5548-E82E-E051-17BD-6657F0F46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1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Logic</a:t>
            </a:r>
            <a:endParaRPr lang="en-ID" sz="1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8CAE2-2237-3551-54CE-775375EF4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Boolean logic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Fuzzy logic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Quantum logic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Here we, mostly, use Boolean logic of 0 and 1 only. 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886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D4A1A-8563-A051-F87D-6C88F7253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9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Truth table</a:t>
            </a:r>
            <a:endParaRPr lang="en-ID" sz="9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B3715-8A87-840B-3A0C-1F1B87637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Truth table shows when statement is true or false.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 truth table for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33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0: NOT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33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1: AND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33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2: OR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</a:t>
            </a:r>
            <a:r>
              <a:rPr lang="en-ID" sz="33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en-ID" sz="3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3: implication</a:t>
            </a:r>
            <a:endParaRPr lang="en-ID" sz="3300" dirty="0"/>
          </a:p>
        </p:txBody>
      </p:sp>
    </p:spTree>
    <p:extLst>
      <p:ext uri="{BB962C8B-B14F-4D97-AF65-F5344CB8AC3E}">
        <p14:creationId xmlns:p14="http://schemas.microsoft.com/office/powerpoint/2010/main" val="3521079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87AE3-872E-1EFB-6A6B-505FBBF51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6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Order the logical operations</a:t>
            </a:r>
            <a:endParaRPr lang="en-ID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14A06-B438-81A3-9492-B4C36B496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2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order of priorities of logical operation is: NOT, AND, OR. </a:t>
            </a:r>
            <a:endParaRPr lang="en-ID" sz="2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2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Order the logical operations OR, AND, NOT.</a:t>
            </a:r>
            <a:endParaRPr lang="en-ID" sz="2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944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672</Words>
  <Application>Microsoft Office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Office Theme</vt:lpstr>
      <vt:lpstr>Introduction to discrete math, sets, logic, proof, project</vt:lpstr>
      <vt:lpstr>Discrete math</vt:lpstr>
      <vt:lpstr>Discrete math (continued)</vt:lpstr>
      <vt:lpstr>Project</vt:lpstr>
      <vt:lpstr>Number puzzle</vt:lpstr>
      <vt:lpstr>Sets</vt:lpstr>
      <vt:lpstr>Logic</vt:lpstr>
      <vt:lpstr>Truth table</vt:lpstr>
      <vt:lpstr>Order the logical operations</vt:lpstr>
      <vt:lpstr>NOT, AND, OR gates, using transistors</vt:lpstr>
      <vt:lpstr>Proof</vt:lpstr>
      <vt:lpstr>Induction</vt:lpstr>
      <vt:lpstr>Relation</vt:lpstr>
      <vt:lpstr>Relation (continued)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math, sets, logic, proof, project</dc:title>
  <dc:creator>Aruan Maria</dc:creator>
  <cp:lastModifiedBy>Aruan Maria</cp:lastModifiedBy>
  <cp:revision>14</cp:revision>
  <dcterms:created xsi:type="dcterms:W3CDTF">2023-09-25T11:21:10Z</dcterms:created>
  <dcterms:modified xsi:type="dcterms:W3CDTF">2023-09-25T11:45:49Z</dcterms:modified>
</cp:coreProperties>
</file>