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EC3D-ED15-4EEA-954A-D44A8833031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FC2D-843A-427E-A9BB-22C942D63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1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EC3D-ED15-4EEA-954A-D44A8833031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FC2D-843A-427E-A9BB-22C942D63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726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EC3D-ED15-4EEA-954A-D44A8833031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FC2D-843A-427E-A9BB-22C942D63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0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EC3D-ED15-4EEA-954A-D44A8833031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FC2D-843A-427E-A9BB-22C942D63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86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EC3D-ED15-4EEA-954A-D44A8833031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FC2D-843A-427E-A9BB-22C942D63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663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EC3D-ED15-4EEA-954A-D44A8833031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FC2D-843A-427E-A9BB-22C942D63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49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EC3D-ED15-4EEA-954A-D44A8833031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FC2D-843A-427E-A9BB-22C942D63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15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EC3D-ED15-4EEA-954A-D44A8833031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FC2D-843A-427E-A9BB-22C942D63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8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EC3D-ED15-4EEA-954A-D44A8833031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FC2D-843A-427E-A9BB-22C942D63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750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EC3D-ED15-4EEA-954A-D44A8833031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FC2D-843A-427E-A9BB-22C942D63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27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EC3D-ED15-4EEA-954A-D44A8833031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FC2D-843A-427E-A9BB-22C942D63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1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8EC3D-ED15-4EEA-954A-D44A8833031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AFC2D-843A-427E-A9BB-22C942D63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89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ombinatoric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500" b="1" dirty="0" smtClean="0"/>
              <a:t>Pigeonhole principle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1695630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In mathematics, the </a:t>
            </a:r>
            <a:r>
              <a:rPr lang="en-US" sz="4400" b="1" dirty="0" smtClean="0"/>
              <a:t>pigeonhole principle</a:t>
            </a:r>
            <a:r>
              <a:rPr lang="en-US" sz="4400" dirty="0" smtClean="0"/>
              <a:t> states that if </a:t>
            </a:r>
            <a:r>
              <a:rPr lang="en-US" sz="4400" i="1" dirty="0" smtClean="0"/>
              <a:t>n</a:t>
            </a:r>
            <a:r>
              <a:rPr lang="en-US" sz="4400" dirty="0" smtClean="0"/>
              <a:t> items are put into </a:t>
            </a:r>
            <a:r>
              <a:rPr lang="en-US" sz="4400" i="1" dirty="0" smtClean="0"/>
              <a:t>m</a:t>
            </a:r>
            <a:r>
              <a:rPr lang="en-US" sz="4400" dirty="0" smtClean="0"/>
              <a:t> containers, with </a:t>
            </a:r>
            <a:r>
              <a:rPr lang="en-US" sz="4400" i="1" dirty="0" smtClean="0"/>
              <a:t>n</a:t>
            </a:r>
            <a:r>
              <a:rPr lang="en-US" sz="4400" dirty="0" smtClean="0"/>
              <a:t> &gt; </a:t>
            </a:r>
            <a:r>
              <a:rPr lang="en-US" sz="4400" i="1" dirty="0" smtClean="0"/>
              <a:t>m</a:t>
            </a:r>
            <a:r>
              <a:rPr lang="en-US" sz="4400" dirty="0" smtClean="0"/>
              <a:t>, then at least one container must contain more than one item.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60573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This theorem is exemplified in real-life by truisms like "there must be at least two left gloves or two right gloves in a group of three gloves".</a:t>
            </a:r>
          </a:p>
        </p:txBody>
      </p:sp>
    </p:spTree>
    <p:extLst>
      <p:ext uri="{BB962C8B-B14F-4D97-AF65-F5344CB8AC3E}">
        <p14:creationId xmlns:p14="http://schemas.microsoft.com/office/powerpoint/2010/main" val="128069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It is an example of a </a:t>
            </a:r>
            <a:r>
              <a:rPr lang="en-US" sz="4400" dirty="0" smtClean="0">
                <a:hlinkClick r:id="rId2" tooltip="Combinatorics"/>
              </a:rPr>
              <a:t>counting argument</a:t>
            </a:r>
            <a:r>
              <a:rPr lang="en-US" sz="4400" dirty="0" smtClean="0"/>
              <a:t>, and despite seeming intuitive it can be used to demonstrate possibly unexpected results; for example, that two people in London have the same number of hairs on their heads.</a:t>
            </a:r>
          </a:p>
        </p:txBody>
      </p:sp>
    </p:spTree>
    <p:extLst>
      <p:ext uri="{BB962C8B-B14F-4D97-AF65-F5344CB8AC3E}">
        <p14:creationId xmlns:p14="http://schemas.microsoft.com/office/powerpoint/2010/main" val="1882056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106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Pigeonhole principle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Pigeonhole principle</dc:title>
  <dc:creator>LENOVO</dc:creator>
  <cp:lastModifiedBy>LENOVO</cp:lastModifiedBy>
  <cp:revision>1</cp:revision>
  <dcterms:created xsi:type="dcterms:W3CDTF">2015-04-08T01:22:57Z</dcterms:created>
  <dcterms:modified xsi:type="dcterms:W3CDTF">2015-04-08T01:25:08Z</dcterms:modified>
</cp:coreProperties>
</file>