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9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8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8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5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7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5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5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7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2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1BAF-36E2-4FEF-8F05-5C050E58E78B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D68A1-7177-4D0D-838C-02D585D1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in_language" TargetMode="External"/><Relationship Id="rId2" Type="http://schemas.openxmlformats.org/officeDocument/2006/relationships/hyperlink" Target="http://en.wikipedia.org/wiki/Propositional_calcul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Rule_of_inference" TargetMode="External"/><Relationship Id="rId5" Type="http://schemas.openxmlformats.org/officeDocument/2006/relationships/hyperlink" Target="http://en.wikipedia.org/wiki/Logical_form" TargetMode="External"/><Relationship Id="rId4" Type="http://schemas.openxmlformats.org/officeDocument/2006/relationships/hyperlink" Target="http://en.wikipedia.org/wiki/Validit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ference" TargetMode="External"/><Relationship Id="rId2" Type="http://schemas.openxmlformats.org/officeDocument/2006/relationships/hyperlink" Target="http://en.wikipedia.org/wiki/Stoic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700" b="1" i="1" dirty="0" smtClean="0"/>
              <a:t>Modus </a:t>
            </a:r>
            <a:r>
              <a:rPr lang="en-US" sz="7700" b="1" i="1" dirty="0" err="1" smtClean="0"/>
              <a:t>tollens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426687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Propositional calculus"/>
              </a:rPr>
              <a:t>propositional logic</a:t>
            </a:r>
            <a:r>
              <a:rPr lang="en-US" dirty="0" smtClean="0"/>
              <a:t>, </a:t>
            </a:r>
            <a:r>
              <a:rPr lang="en-US" b="1" i="1" dirty="0" smtClean="0"/>
              <a:t>modus </a:t>
            </a:r>
            <a:r>
              <a:rPr lang="en-US" b="1" i="1" dirty="0" err="1" smtClean="0"/>
              <a:t>tollens</a:t>
            </a:r>
            <a:r>
              <a:rPr lang="en-US" dirty="0" smtClean="0"/>
              <a:t> (or </a:t>
            </a:r>
            <a:r>
              <a:rPr lang="en-US" b="1" i="1" dirty="0" smtClean="0"/>
              <a:t>modus </a:t>
            </a:r>
            <a:r>
              <a:rPr lang="en-US" b="1" i="1" dirty="0" err="1" smtClean="0"/>
              <a:t>tollendo</a:t>
            </a:r>
            <a:r>
              <a:rPr lang="en-US" b="1" i="1" dirty="0" smtClean="0"/>
              <a:t> </a:t>
            </a:r>
            <a:r>
              <a:rPr lang="en-US" b="1" i="1" dirty="0" err="1" smtClean="0"/>
              <a:t>tollens</a:t>
            </a:r>
            <a:r>
              <a:rPr lang="en-US" dirty="0" smtClean="0"/>
              <a:t> and also </a:t>
            </a:r>
            <a:r>
              <a:rPr lang="en-US" b="1" dirty="0" smtClean="0"/>
              <a:t>denying the consequent</a:t>
            </a:r>
            <a:r>
              <a:rPr lang="en-US" dirty="0" smtClean="0"/>
              <a:t>) (</a:t>
            </a:r>
            <a:r>
              <a:rPr lang="en-US" dirty="0" smtClean="0">
                <a:hlinkClick r:id="rId3" tooltip="Latin language"/>
              </a:rPr>
              <a:t>Latin</a:t>
            </a:r>
            <a:r>
              <a:rPr lang="en-US" dirty="0" smtClean="0"/>
              <a:t> for "the way that denies by denying") is a </a:t>
            </a:r>
            <a:r>
              <a:rPr lang="en-US" dirty="0" smtClean="0">
                <a:hlinkClick r:id="rId4" tooltip="Validity"/>
              </a:rPr>
              <a:t>valid</a:t>
            </a:r>
            <a:r>
              <a:rPr lang="en-US" dirty="0" smtClean="0"/>
              <a:t> </a:t>
            </a:r>
            <a:r>
              <a:rPr lang="en-US" dirty="0" smtClean="0">
                <a:hlinkClick r:id="rId5" tooltip="Logical form"/>
              </a:rPr>
              <a:t>argument form</a:t>
            </a:r>
            <a:r>
              <a:rPr lang="en-US" dirty="0" smtClean="0"/>
              <a:t> and a </a:t>
            </a:r>
            <a:r>
              <a:rPr lang="en-US" dirty="0" smtClean="0">
                <a:hlinkClick r:id="rId6" tooltip="Rule of inference"/>
              </a:rPr>
              <a:t>rule of inference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03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first to explicitly state the argument form </a:t>
            </a:r>
            <a:r>
              <a:rPr lang="en-US" i="1" dirty="0" smtClean="0"/>
              <a:t>modus </a:t>
            </a:r>
            <a:r>
              <a:rPr lang="en-US" i="1" dirty="0" err="1" smtClean="0"/>
              <a:t>tollens</a:t>
            </a:r>
            <a:r>
              <a:rPr lang="en-US" dirty="0" smtClean="0"/>
              <a:t> were the </a:t>
            </a:r>
            <a:r>
              <a:rPr lang="en-US" dirty="0" smtClean="0">
                <a:hlinkClick r:id="rId2" tooltip="Stoicism"/>
              </a:rPr>
              <a:t>Stoics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inference rule </a:t>
            </a:r>
            <a:r>
              <a:rPr lang="en-US" i="1" dirty="0" smtClean="0"/>
              <a:t>modus </a:t>
            </a:r>
            <a:r>
              <a:rPr lang="en-US" i="1" dirty="0" err="1" smtClean="0"/>
              <a:t>tollens</a:t>
            </a:r>
            <a:r>
              <a:rPr lang="en-US" dirty="0" smtClean="0"/>
              <a:t>, also known as the </a:t>
            </a:r>
            <a:r>
              <a:rPr lang="en-US" b="1" dirty="0" smtClean="0"/>
              <a:t>law of contrapositive</a:t>
            </a:r>
            <a:r>
              <a:rPr lang="en-US" dirty="0" smtClean="0"/>
              <a:t>, validates the </a:t>
            </a:r>
            <a:r>
              <a:rPr lang="en-US" dirty="0" smtClean="0">
                <a:hlinkClick r:id="rId3" tooltip="Inference"/>
              </a:rPr>
              <a:t>inference</a:t>
            </a:r>
            <a:r>
              <a:rPr lang="en-US" dirty="0" smtClean="0"/>
              <a:t> from implies and the contradictory of , to the contradictory of .</a:t>
            </a:r>
          </a:p>
        </p:txBody>
      </p:sp>
    </p:spTree>
    <p:extLst>
      <p:ext uri="{BB962C8B-B14F-4D97-AF65-F5344CB8AC3E}">
        <p14:creationId xmlns:p14="http://schemas.microsoft.com/office/powerpoint/2010/main" val="398136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Modus tollens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Modus tollens</dc:title>
  <dc:creator>LENOVO</dc:creator>
  <cp:lastModifiedBy>LENOVO</cp:lastModifiedBy>
  <cp:revision>1</cp:revision>
  <dcterms:created xsi:type="dcterms:W3CDTF">2015-03-25T06:26:01Z</dcterms:created>
  <dcterms:modified xsi:type="dcterms:W3CDTF">2015-03-25T06:27:44Z</dcterms:modified>
</cp:coreProperties>
</file>