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2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9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9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1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6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7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77DB-13EB-4A4D-B361-2EF78165ED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9A53-4D6A-40A0-B5D7-8A9E0086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curs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Iteration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46379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b="1" dirty="0" smtClean="0"/>
              <a:t>Iteration</a:t>
            </a:r>
            <a:r>
              <a:rPr lang="en-US" sz="5500" dirty="0" smtClean="0"/>
              <a:t> is the act of repeating a process with the aim of approaching a desired goal, target or result.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622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It is also known as </a:t>
            </a:r>
            <a:r>
              <a:rPr lang="en-US" sz="8800" b="1" dirty="0" err="1" smtClean="0"/>
              <a:t>Amiration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4455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Each repetition of the process is also called an "iteration", and the results of one iteration are used as the starting point for the next iteration.</a:t>
            </a:r>
          </a:p>
        </p:txBody>
      </p:sp>
    </p:spTree>
    <p:extLst>
      <p:ext uri="{BB962C8B-B14F-4D97-AF65-F5344CB8AC3E}">
        <p14:creationId xmlns:p14="http://schemas.microsoft.com/office/powerpoint/2010/main" val="318460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pentagon on the right also is a good example of how iteration relates to </a:t>
            </a:r>
            <a:r>
              <a:rPr lang="en-US" sz="5500" dirty="0" smtClean="0">
                <a:hlinkClick r:id="rId2" tooltip="Recursion"/>
              </a:rPr>
              <a:t>recursion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878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Although iteration is used, for example, to parse a linked list, recursion is required when we step up to binary trees.</a:t>
            </a:r>
          </a:p>
        </p:txBody>
      </p:sp>
    </p:spTree>
    <p:extLst>
      <p:ext uri="{BB962C8B-B14F-4D97-AF65-F5344CB8AC3E}">
        <p14:creationId xmlns:p14="http://schemas.microsoft.com/office/powerpoint/2010/main" val="387777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The pentagon demonstrates both.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753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Iteration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Iteration</dc:title>
  <dc:creator>LENOVO</dc:creator>
  <cp:lastModifiedBy>LENOVO</cp:lastModifiedBy>
  <cp:revision>1</cp:revision>
  <dcterms:created xsi:type="dcterms:W3CDTF">2015-04-08T02:03:39Z</dcterms:created>
  <dcterms:modified xsi:type="dcterms:W3CDTF">2015-04-08T02:07:26Z</dcterms:modified>
</cp:coreProperties>
</file>