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9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60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72DFB-C5EE-BCEA-B0B1-F51CE900D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D21B6-E191-AFB4-1AA6-63C587E76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A03A1-EB64-7B47-D751-042EDEAD5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62CA-7C68-4035-A214-181159B0BC34}" type="datetimeFigureOut">
              <a:rPr lang="en-ID" smtClean="0"/>
              <a:t>10/09/2023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FCD29-83E0-9B29-F498-C72C550D4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5805C-01CC-AAAD-6825-4AC823236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28CE-4B58-4571-9323-BEE8532D67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62433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032A-EB81-37EA-624F-D413F6218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26A074-ADA9-7F4A-4635-2530DD4CE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47522-E99F-0660-6796-785C4186A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62CA-7C68-4035-A214-181159B0BC34}" type="datetimeFigureOut">
              <a:rPr lang="en-ID" smtClean="0"/>
              <a:t>10/09/2023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CD768-1890-E9CD-A4A7-B8F8BFBC8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C55C0-0071-540C-F595-5F5E0DAE7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28CE-4B58-4571-9323-BEE8532D67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4262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2EF0E3-A721-ABE5-B9C8-E00398F843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97A10F-9C84-5A49-F4E6-CF094F39A3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9C891-4D0F-3A01-05AC-2A3FEFA67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62CA-7C68-4035-A214-181159B0BC34}" type="datetimeFigureOut">
              <a:rPr lang="en-ID" smtClean="0"/>
              <a:t>10/09/2023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4DB3D-2B14-4B63-D7F2-4EB337D36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246FB-AB61-4133-7294-6E15E080F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28CE-4B58-4571-9323-BEE8532D67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1433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03B94-B0C3-4DB6-6E75-85B369EB3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7C3A0-4FD9-CF2B-4509-686AA3DA8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A01E2-125E-B392-79ED-22BD73D37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62CA-7C68-4035-A214-181159B0BC34}" type="datetimeFigureOut">
              <a:rPr lang="en-ID" smtClean="0"/>
              <a:t>10/09/2023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806E5-3CD3-1EA7-78C2-C2DC86DBF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1A474-40C2-7154-87B8-AE8502A19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28CE-4B58-4571-9323-BEE8532D67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644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B77F2-79F1-FD52-7578-9036428CB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2DFB3-1B3A-9CCF-86F5-BB7BC9362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0BB45-A7C2-E935-1372-942494ECC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62CA-7C68-4035-A214-181159B0BC34}" type="datetimeFigureOut">
              <a:rPr lang="en-ID" smtClean="0"/>
              <a:t>10/09/2023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7D43B-439C-7717-3109-DEAF95D2E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9936D-6E58-ABAA-CFE2-42C8885A5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28CE-4B58-4571-9323-BEE8532D67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7580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7A354-3A02-8E51-4D14-BB65CAF55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62C35-A163-7BD1-629A-58774C2DD8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9217A-C4A7-EA45-2198-5DAAEE124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E2EB82-A254-83D9-CDA4-0DC7A03E9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62CA-7C68-4035-A214-181159B0BC34}" type="datetimeFigureOut">
              <a:rPr lang="en-ID" smtClean="0"/>
              <a:t>10/09/2023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6B89D-539A-2807-EEBB-722A92382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1BDD0-E366-5BEA-1B27-8B825A2B7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28CE-4B58-4571-9323-BEE8532D67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10077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9FBE7-CE4B-AFA2-ED7F-E7592B7AA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175BE-A392-D77C-AFF8-39FF9F539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A52D27-2951-444A-13F8-4BF8DADCC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190F47-8403-D718-7D35-65D68C6250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87BB52-389F-0C12-F335-C884294D23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1D7AA2-6E47-D123-C256-BAE82533C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62CA-7C68-4035-A214-181159B0BC34}" type="datetimeFigureOut">
              <a:rPr lang="en-ID" smtClean="0"/>
              <a:t>10/09/2023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16ED61-3FEC-8CCB-F077-AB70E8F4D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A06A79-E26A-6C00-4C9A-AAB7CA90A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28CE-4B58-4571-9323-BEE8532D67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5795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6C83B-51FA-97E2-5185-A63C946E8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EAB673-B89F-383F-0F92-98E6730C8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62CA-7C68-4035-A214-181159B0BC34}" type="datetimeFigureOut">
              <a:rPr lang="en-ID" smtClean="0"/>
              <a:t>10/09/2023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8FBFB2-AD60-DAF8-5674-B43368148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C25C3C-DF59-7912-5D6C-C2E28E927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28CE-4B58-4571-9323-BEE8532D67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746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C07B1F-EC2B-E325-B4D1-9D21F69D3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62CA-7C68-4035-A214-181159B0BC34}" type="datetimeFigureOut">
              <a:rPr lang="en-ID" smtClean="0"/>
              <a:t>10/09/2023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CA024B-89CB-D3CE-1E75-B189F9AC0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688CDB-E876-44BC-B424-EE0198EC1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28CE-4B58-4571-9323-BEE8532D67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81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CC35E-1F05-65C6-ECFF-5DC3A334B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EBD1A-03FB-1292-36DD-DEC78A3CD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BB7D18-AA6D-9E2E-E170-F40A01E96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3FA35-0A5C-BAC6-965E-B097540B0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62CA-7C68-4035-A214-181159B0BC34}" type="datetimeFigureOut">
              <a:rPr lang="en-ID" smtClean="0"/>
              <a:t>10/09/2023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C0A70D-41F5-4A8C-FCCF-C070B0655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8D505F-07A7-D1A7-9063-24AB92094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28CE-4B58-4571-9323-BEE8532D67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176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AFB63-C750-BCA2-8CAC-5A18FBF67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D06EF5-1FB8-644B-6DA8-CC8BC0B86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C3CC2A-1F3A-9082-44DA-B0B149E48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E7DE9C-AA5A-BA0D-D557-786B14C55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62CA-7C68-4035-A214-181159B0BC34}" type="datetimeFigureOut">
              <a:rPr lang="en-ID" smtClean="0"/>
              <a:t>10/09/2023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F46E9-9C0B-3566-0519-D4DB63602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37B8A-3065-FF4C-F7F0-0C0AC4993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28CE-4B58-4571-9323-BEE8532D67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319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35B8C6-FFD8-9564-AD80-B594422B0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3032E-EA23-A401-6BF2-A8A1F6C09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98174-68B9-22D0-AA78-C15063D32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562CA-7C68-4035-A214-181159B0BC34}" type="datetimeFigureOut">
              <a:rPr lang="en-ID" smtClean="0"/>
              <a:t>10/09/2023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CECD1-F991-DA42-2192-4E85C4DCB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35F08-6DE1-D1CC-1DE7-48A9CF73D7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A28CE-4B58-4571-9323-BEE8532D672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1367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2E3FA-9945-3BBA-0BC1-61E088F629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D" sz="5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Introduction to discrete math, sets, logic, proof, project</a:t>
            </a:r>
            <a:endParaRPr lang="en-ID" sz="5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BC7C92-5FDC-30F7-4776-06199FEB07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856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F05F9-0D53-7298-FCBB-367CC3589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FD169-44F5-4F90-299B-574EFF51B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3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Discrete math deals with discrete mathematical objects such as integers: - 2, -1, 0, 1, 2, etc. </a:t>
            </a:r>
            <a:endParaRPr lang="en-ID" sz="3300" dirty="0"/>
          </a:p>
        </p:txBody>
      </p:sp>
    </p:spTree>
    <p:extLst>
      <p:ext uri="{BB962C8B-B14F-4D97-AF65-F5344CB8AC3E}">
        <p14:creationId xmlns:p14="http://schemas.microsoft.com/office/powerpoint/2010/main" val="3812974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4754A-C6C9-86C3-29F2-3F96018AD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4343E-E5D5-BAF2-B89B-02A5240E1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set is a collection of objects (numbers, countries, etc.), they are unique (no repetition) and unordered (order does NOT matter).</a:t>
            </a:r>
            <a:endParaRPr lang="en-ID" sz="26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Since order does NOT matter, the total number of subsets of a set is sum of all the combinations, which means 2</a:t>
            </a:r>
            <a:r>
              <a:rPr lang="en-ID" sz="26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where T is the number of elements (cardinality) of the set.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many subsets are there in a set of T elements?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sz="2600" dirty="0"/>
          </a:p>
        </p:txBody>
      </p:sp>
    </p:spTree>
    <p:extLst>
      <p:ext uri="{BB962C8B-B14F-4D97-AF65-F5344CB8AC3E}">
        <p14:creationId xmlns:p14="http://schemas.microsoft.com/office/powerpoint/2010/main" val="3317303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D8665-E20E-F59F-A701-D149B7B41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40693-1B23-069A-986E-BF1130B21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Truth table shows when statement is true or false.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 truth table for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26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0: NOT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26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1: AND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26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2: OR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26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3: implication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sz="2600" dirty="0"/>
          </a:p>
        </p:txBody>
      </p:sp>
    </p:spTree>
    <p:extLst>
      <p:ext uri="{BB962C8B-B14F-4D97-AF65-F5344CB8AC3E}">
        <p14:creationId xmlns:p14="http://schemas.microsoft.com/office/powerpoint/2010/main" val="2004588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8D91A-D99E-292F-F12E-938F8C16E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C11D0D-D7C9-6462-10F7-96DE90C6AB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D" sz="33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There are different kinds of proof. Prove by induction. </a:t>
                </a:r>
                <a:endParaRPr lang="en-ID" sz="33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ID" sz="33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33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Prove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ID" sz="33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ID" sz="33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ID" sz="33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r>
                          <a:rPr lang="en-ID" sz="33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  <m:e>
                        <m:sSup>
                          <m:sSupPr>
                            <m:ctrlPr>
                              <a:rPr lang="en-ID" sz="33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D" sz="33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ID" sz="33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p>
                        </m:sSup>
                        <m:r>
                          <a:rPr lang="en-ID" sz="33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ID" sz="33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D" sz="33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ID" sz="33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D" sz="33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ID" sz="33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  <m:r>
                                  <a:rPr lang="en-ID" sz="33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+1</m:t>
                                </m:r>
                              </m:sup>
                            </m:sSup>
                          </m:num>
                          <m:den>
                            <m:r>
                              <a:rPr lang="en-ID" sz="33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1−</m:t>
                            </m:r>
                            <m:r>
                              <a:rPr lang="en-ID" sz="33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den>
                        </m:f>
                      </m:e>
                    </m:nary>
                  </m:oMath>
                </a14:m>
                <a:r>
                  <a:rPr lang="en-ID" sz="33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ID" sz="33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ID" sz="33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C11D0D-D7C9-6462-10F7-96DE90C6AB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65" t="-322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500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215F0-99C0-3614-487C-FAC65A2C3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86803-64AB-A906-42C9-554F3150D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Relation establishes links between elements of sets. 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Binary relation R on the set {1 to e+2} is defined so that </a:t>
            </a:r>
            <a:r>
              <a:rPr lang="en-ID" sz="26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ID" sz="2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ID" sz="26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holds if and only if </a:t>
            </a:r>
            <a:r>
              <a:rPr lang="en-ID" sz="2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divides </a:t>
            </a:r>
            <a:r>
              <a:rPr lang="en-ID" sz="2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with remainder. Find the matrix and draw the graph.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it reflexive, symmetric, anti-symmetric, transitive, composite?</a:t>
            </a:r>
            <a:endParaRPr lang="en-ID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sz="2600" dirty="0"/>
          </a:p>
        </p:txBody>
      </p:sp>
    </p:spTree>
    <p:extLst>
      <p:ext uri="{BB962C8B-B14F-4D97-AF65-F5344CB8AC3E}">
        <p14:creationId xmlns:p14="http://schemas.microsoft.com/office/powerpoint/2010/main" val="301006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466BE-3BC9-CC28-C0EE-1A565F0DD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98DA6-0EBC-A3D5-A8F2-225FA8F01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Your project can be about any topic in discrete math, which you like or interested in. You may present your project to the audience.</a:t>
            </a:r>
            <a:endParaRPr lang="en-ID" sz="2600" dirty="0"/>
          </a:p>
        </p:txBody>
      </p:sp>
    </p:spTree>
    <p:extLst>
      <p:ext uri="{BB962C8B-B14F-4D97-AF65-F5344CB8AC3E}">
        <p14:creationId xmlns:p14="http://schemas.microsoft.com/office/powerpoint/2010/main" val="1848916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252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Office Theme</vt:lpstr>
      <vt:lpstr>Introduction to discrete math, sets, logic, proof, project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math, sets, logic, proof, project</dc:title>
  <dc:creator>Aruan Maria</dc:creator>
  <cp:lastModifiedBy>Aruan Maria</cp:lastModifiedBy>
  <cp:revision>1</cp:revision>
  <dcterms:created xsi:type="dcterms:W3CDTF">2023-09-10T12:14:21Z</dcterms:created>
  <dcterms:modified xsi:type="dcterms:W3CDTF">2023-09-10T12:19:33Z</dcterms:modified>
</cp:coreProperties>
</file>