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9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2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9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3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8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00C5E-7AD1-471C-9B38-FBC04441483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CD184-34EB-4717-8024-0EA3F4BE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on_%28set_theory%29" TargetMode="External"/><Relationship Id="rId2" Type="http://schemas.openxmlformats.org/officeDocument/2006/relationships/hyperlink" Target="http://en.wikipedia.org/wiki/Combinator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et_%28mathematics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Inclusion–exclusion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9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 </a:t>
            </a:r>
            <a:r>
              <a:rPr lang="en-US" sz="4400" dirty="0" err="1" smtClean="0">
                <a:hlinkClick r:id="rId2" tooltip="Combinatorics"/>
              </a:rPr>
              <a:t>combinatorics</a:t>
            </a:r>
            <a:r>
              <a:rPr lang="en-US" sz="4400" dirty="0" smtClean="0"/>
              <a:t> (combinatorial mathematics), the </a:t>
            </a:r>
            <a:r>
              <a:rPr lang="en-US" sz="4400" b="1" dirty="0" smtClean="0"/>
              <a:t>inclusion–exclusion principle</a:t>
            </a:r>
            <a:r>
              <a:rPr lang="en-US" sz="4400" dirty="0" smtClean="0"/>
              <a:t> is a counting technique which generalizes the familiar method of obtaining the number of elements in the </a:t>
            </a:r>
            <a:r>
              <a:rPr lang="en-US" sz="4400" dirty="0" smtClean="0">
                <a:hlinkClick r:id="rId3" tooltip="Union (set theory)"/>
              </a:rPr>
              <a:t>union</a:t>
            </a:r>
            <a:r>
              <a:rPr lang="en-US" sz="4400" dirty="0" smtClean="0"/>
              <a:t> of two finite </a:t>
            </a:r>
            <a:r>
              <a:rPr lang="en-US" sz="4400" dirty="0" smtClean="0">
                <a:hlinkClick r:id="rId4" tooltip="Set (mathematics)"/>
              </a:rPr>
              <a:t>sets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60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Inclusion–exclusion principle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Inclusion–exclusion principle</dc:title>
  <dc:creator>LENOVO</dc:creator>
  <cp:lastModifiedBy>LENOVO</cp:lastModifiedBy>
  <cp:revision>1</cp:revision>
  <dcterms:created xsi:type="dcterms:W3CDTF">2015-04-08T02:37:53Z</dcterms:created>
  <dcterms:modified xsi:type="dcterms:W3CDTF">2015-04-08T02:39:07Z</dcterms:modified>
</cp:coreProperties>
</file>