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59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5AD7-46A0-4D63-8451-EBB949E901F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AD5-752E-4D07-B053-62CB9DCD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7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5AD7-46A0-4D63-8451-EBB949E901F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AD5-752E-4D07-B053-62CB9DCD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5AD7-46A0-4D63-8451-EBB949E901F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AD5-752E-4D07-B053-62CB9DCD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4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5AD7-46A0-4D63-8451-EBB949E901F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AD5-752E-4D07-B053-62CB9DCD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4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5AD7-46A0-4D63-8451-EBB949E901F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AD5-752E-4D07-B053-62CB9DCD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9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5AD7-46A0-4D63-8451-EBB949E901F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AD5-752E-4D07-B053-62CB9DCD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3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5AD7-46A0-4D63-8451-EBB949E901F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AD5-752E-4D07-B053-62CB9DCD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3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5AD7-46A0-4D63-8451-EBB949E901F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AD5-752E-4D07-B053-62CB9DCD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1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5AD7-46A0-4D63-8451-EBB949E901F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AD5-752E-4D07-B053-62CB9DCD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1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5AD7-46A0-4D63-8451-EBB949E901F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AD5-752E-4D07-B053-62CB9DCD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4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5AD7-46A0-4D63-8451-EBB949E901F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BAD5-752E-4D07-B053-62CB9DCD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8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A5AD7-46A0-4D63-8451-EBB949E901F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7BAD5-752E-4D07-B053-62CB9DCD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7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ean_Tirole" TargetMode="External"/><Relationship Id="rId2" Type="http://schemas.openxmlformats.org/officeDocument/2006/relationships/hyperlink" Target="http://en.wikipedia.org/wiki/Nobel_Memorial_Prize_in_Economic_Scienc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rafoord_Prize" TargetMode="External"/><Relationship Id="rId2" Type="http://schemas.openxmlformats.org/officeDocument/2006/relationships/hyperlink" Target="http://en.wikipedia.org/wiki/John_Maynard_Smit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thematical_model" TargetMode="External"/><Relationship Id="rId2" Type="http://schemas.openxmlformats.org/officeDocument/2006/relationships/hyperlink" Target="http://en.wikipedia.org/wiki/Decision_mak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ecision_theor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Zero-sum_gam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Umbrella_ter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John_von_Neuman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nvex_set" TargetMode="External"/><Relationship Id="rId2" Type="http://schemas.openxmlformats.org/officeDocument/2006/relationships/hyperlink" Target="http://en.wikipedia.org/wiki/Brouwer_fixed-point_theore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thematical_economic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skar_Morgenstern" TargetMode="External"/><Relationship Id="rId2" Type="http://schemas.openxmlformats.org/officeDocument/2006/relationships/hyperlink" Target="http://en.wikipedia.org/wiki/Theory_of_Games_and_Economic_Behavio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ooperative_ga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Game theory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4275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The second edition of this book provided an axiomatic theory of expected utility, which allowed mathematical statisticians and economists to treat decision-making under uncertainty.</a:t>
            </a:r>
          </a:p>
        </p:txBody>
      </p:sp>
    </p:spTree>
    <p:extLst>
      <p:ext uri="{BB962C8B-B14F-4D97-AF65-F5344CB8AC3E}">
        <p14:creationId xmlns:p14="http://schemas.microsoft.com/office/powerpoint/2010/main" val="3723005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This theory was developed extensively in the 1950s by many scholars.</a:t>
            </a:r>
          </a:p>
        </p:txBody>
      </p:sp>
    </p:spTree>
    <p:extLst>
      <p:ext uri="{BB962C8B-B14F-4D97-AF65-F5344CB8AC3E}">
        <p14:creationId xmlns:p14="http://schemas.microsoft.com/office/powerpoint/2010/main" val="1727184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Game theory was later explicitly applied to biology in the 1970s, although similar developments go back at least as far as the 1930s.</a:t>
            </a:r>
          </a:p>
        </p:txBody>
      </p:sp>
    </p:spTree>
    <p:extLst>
      <p:ext uri="{BB962C8B-B14F-4D97-AF65-F5344CB8AC3E}">
        <p14:creationId xmlns:p14="http://schemas.microsoft.com/office/powerpoint/2010/main" val="3595098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Game theory has been widely recognized as an important tool in many fields. With the </a:t>
            </a:r>
            <a:r>
              <a:rPr lang="en-US" sz="4400" dirty="0" smtClean="0">
                <a:hlinkClick r:id="rId2" tooltip="Nobel Memorial Prize in Economic Sciences"/>
              </a:rPr>
              <a:t>Nobel Memorial Prize in Economic Sciences</a:t>
            </a:r>
            <a:r>
              <a:rPr lang="en-US" sz="4400" dirty="0" smtClean="0"/>
              <a:t> going to game theorist </a:t>
            </a:r>
            <a:r>
              <a:rPr lang="en-US" sz="4400" dirty="0" smtClean="0">
                <a:hlinkClick r:id="rId3" tooltip="Jean Tirole"/>
              </a:rPr>
              <a:t>Jean </a:t>
            </a:r>
            <a:r>
              <a:rPr lang="en-US" sz="4400" dirty="0" err="1" smtClean="0">
                <a:hlinkClick r:id="rId3" tooltip="Jean Tirole"/>
              </a:rPr>
              <a:t>Tirole</a:t>
            </a:r>
            <a:r>
              <a:rPr lang="en-US" sz="4400" dirty="0" smtClean="0"/>
              <a:t> in 2014, eleven game-theorists have now won the economics Nobel Prize.</a:t>
            </a:r>
          </a:p>
        </p:txBody>
      </p:sp>
    </p:spTree>
    <p:extLst>
      <p:ext uri="{BB962C8B-B14F-4D97-AF65-F5344CB8AC3E}">
        <p14:creationId xmlns:p14="http://schemas.microsoft.com/office/powerpoint/2010/main" val="3912090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>
                <a:hlinkClick r:id="rId2" tooltip="John Maynard Smith"/>
              </a:rPr>
              <a:t>John Maynard Smith</a:t>
            </a:r>
            <a:r>
              <a:rPr lang="en-US" sz="6600" dirty="0" smtClean="0"/>
              <a:t> was awarded the </a:t>
            </a:r>
            <a:r>
              <a:rPr lang="en-US" sz="6600" dirty="0" err="1" smtClean="0">
                <a:hlinkClick r:id="rId3" tooltip="Crafoord Prize"/>
              </a:rPr>
              <a:t>Crafoord</a:t>
            </a:r>
            <a:r>
              <a:rPr lang="en-US" sz="6600" dirty="0" smtClean="0">
                <a:hlinkClick r:id="rId3" tooltip="Crafoord Prize"/>
              </a:rPr>
              <a:t> Prize</a:t>
            </a:r>
            <a:r>
              <a:rPr lang="en-US" sz="6600" dirty="0" smtClean="0"/>
              <a:t> for his application of game theory to biology.</a:t>
            </a:r>
          </a:p>
        </p:txBody>
      </p:sp>
    </p:spTree>
    <p:extLst>
      <p:ext uri="{BB962C8B-B14F-4D97-AF65-F5344CB8AC3E}">
        <p14:creationId xmlns:p14="http://schemas.microsoft.com/office/powerpoint/2010/main" val="313360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Game theory</a:t>
            </a:r>
            <a:r>
              <a:rPr lang="en-US" sz="4400" dirty="0" smtClean="0"/>
              <a:t> is the study of strategic </a:t>
            </a:r>
            <a:r>
              <a:rPr lang="en-US" sz="4400" dirty="0" smtClean="0">
                <a:hlinkClick r:id="rId2" tooltip="Decision making"/>
              </a:rPr>
              <a:t>decision making</a:t>
            </a:r>
            <a:r>
              <a:rPr lang="en-US" sz="4400" dirty="0" smtClean="0"/>
              <a:t>. Specifically, it is "the study of </a:t>
            </a:r>
            <a:r>
              <a:rPr lang="en-US" sz="4400" dirty="0" smtClean="0">
                <a:hlinkClick r:id="rId3" tooltip="Mathematical model"/>
              </a:rPr>
              <a:t>mathematical models</a:t>
            </a:r>
            <a:r>
              <a:rPr lang="en-US" sz="4400" dirty="0" smtClean="0"/>
              <a:t> of conflict and cooperation between intelligent rational decision-makers."</a:t>
            </a:r>
          </a:p>
        </p:txBody>
      </p:sp>
    </p:spTree>
    <p:extLst>
      <p:ext uri="{BB962C8B-B14F-4D97-AF65-F5344CB8AC3E}">
        <p14:creationId xmlns:p14="http://schemas.microsoft.com/office/powerpoint/2010/main" val="229995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An alternative term suggested "as a more descriptive name for the discipline" is </a:t>
            </a:r>
            <a:r>
              <a:rPr lang="en-US" sz="5500" i="1" dirty="0" smtClean="0"/>
              <a:t>interactive </a:t>
            </a:r>
            <a:r>
              <a:rPr lang="en-US" sz="5500" i="1" dirty="0" smtClean="0">
                <a:hlinkClick r:id="rId2" tooltip="Decision theory"/>
              </a:rPr>
              <a:t>decision theory</a:t>
            </a:r>
            <a:r>
              <a:rPr lang="en-US" sz="5500" dirty="0" smtClean="0"/>
              <a:t>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5389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Game theory is mainly used in economics, political science, and psychology, as well as logic, computer science, and biology.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734129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The subject first addressed </a:t>
            </a:r>
            <a:r>
              <a:rPr lang="en-US" sz="5500" dirty="0" smtClean="0">
                <a:hlinkClick r:id="rId2" tooltip="Zero-sum game"/>
              </a:rPr>
              <a:t>zero-sum games</a:t>
            </a:r>
            <a:r>
              <a:rPr lang="en-US" sz="5500" dirty="0" smtClean="0"/>
              <a:t>, such that one person's gains exactly equal net losses of the other participant or participants.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643900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Today, however, game theory applies to a wide range of behavioral relations, and has developed into an </a:t>
            </a:r>
            <a:r>
              <a:rPr lang="en-US" sz="4400" dirty="0" smtClean="0">
                <a:hlinkClick r:id="rId2" tooltip="Umbrella term"/>
              </a:rPr>
              <a:t>umbrella term</a:t>
            </a:r>
            <a:r>
              <a:rPr lang="en-US" sz="4400" dirty="0" smtClean="0"/>
              <a:t> for the logical side of decision science, including both humans and non-humans (e.g. computers, animals).</a:t>
            </a:r>
          </a:p>
        </p:txBody>
      </p:sp>
    </p:spTree>
    <p:extLst>
      <p:ext uri="{BB962C8B-B14F-4D97-AF65-F5344CB8AC3E}">
        <p14:creationId xmlns:p14="http://schemas.microsoft.com/office/powerpoint/2010/main" val="1388632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Modern game theory began with the idea regarding the existence of mixed-strategy </a:t>
            </a:r>
            <a:r>
              <a:rPr lang="en-US" sz="4400" dirty="0" err="1" smtClean="0"/>
              <a:t>equilibria</a:t>
            </a:r>
            <a:r>
              <a:rPr lang="en-US" sz="4400" dirty="0" smtClean="0"/>
              <a:t> in two-person zero-sum games and its proof by </a:t>
            </a:r>
            <a:r>
              <a:rPr lang="en-US" sz="4400" dirty="0" smtClean="0">
                <a:hlinkClick r:id="rId2" tooltip="John von Neumann"/>
              </a:rPr>
              <a:t>John von Neumann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47494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Von Neumann's original proof used </a:t>
            </a:r>
            <a:r>
              <a:rPr lang="en-US" sz="4400" dirty="0" err="1" smtClean="0">
                <a:hlinkClick r:id="rId2" tooltip="Brouwer fixed-point theorem"/>
              </a:rPr>
              <a:t>Brouwer</a:t>
            </a:r>
            <a:r>
              <a:rPr lang="en-US" sz="4400" dirty="0" smtClean="0">
                <a:hlinkClick r:id="rId2" tooltip="Brouwer fixed-point theorem"/>
              </a:rPr>
              <a:t> fixed-point theorem</a:t>
            </a:r>
            <a:r>
              <a:rPr lang="en-US" sz="4400" dirty="0" smtClean="0"/>
              <a:t> on continuous mappings into compact </a:t>
            </a:r>
            <a:r>
              <a:rPr lang="en-US" sz="4400" dirty="0" smtClean="0">
                <a:hlinkClick r:id="rId3" tooltip="Convex set"/>
              </a:rPr>
              <a:t>convex sets</a:t>
            </a:r>
            <a:r>
              <a:rPr lang="en-US" sz="4400" dirty="0" smtClean="0"/>
              <a:t>, which became a standard method in game theory and </a:t>
            </a:r>
            <a:r>
              <a:rPr lang="en-US" sz="4400" dirty="0" smtClean="0">
                <a:hlinkClick r:id="rId4" tooltip="Mathematical economics"/>
              </a:rPr>
              <a:t>mathematical economics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1698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His paper was followed by the 1944 book </a:t>
            </a:r>
            <a:r>
              <a:rPr lang="en-US" sz="4400" i="1" dirty="0" smtClean="0">
                <a:hlinkClick r:id="rId2" tooltip="Theory of Games and Economic Behavior"/>
              </a:rPr>
              <a:t>Theory of Games and Economic Behavior</a:t>
            </a:r>
            <a:r>
              <a:rPr lang="en-US" sz="4400" dirty="0" smtClean="0"/>
              <a:t>, co-written with </a:t>
            </a:r>
            <a:r>
              <a:rPr lang="en-US" sz="4400" dirty="0" smtClean="0">
                <a:hlinkClick r:id="rId3" tooltip="Oskar Morgenstern"/>
              </a:rPr>
              <a:t>Oskar Morgenstern</a:t>
            </a:r>
            <a:r>
              <a:rPr lang="en-US" sz="4400" dirty="0" smtClean="0"/>
              <a:t>, which considered </a:t>
            </a:r>
            <a:r>
              <a:rPr lang="en-US" sz="4400" dirty="0" smtClean="0">
                <a:hlinkClick r:id="rId4" tooltip="Cooperative game"/>
              </a:rPr>
              <a:t>cooperative games</a:t>
            </a:r>
            <a:r>
              <a:rPr lang="en-US" sz="4400" dirty="0" smtClean="0"/>
              <a:t> of several players.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51962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342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Game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</dc:title>
  <dc:creator>LENOVO</dc:creator>
  <cp:lastModifiedBy>LENOVO</cp:lastModifiedBy>
  <cp:revision>1</cp:revision>
  <dcterms:created xsi:type="dcterms:W3CDTF">2015-04-08T02:09:05Z</dcterms:created>
  <dcterms:modified xsi:type="dcterms:W3CDTF">2015-04-08T02:17:06Z</dcterms:modified>
</cp:coreProperties>
</file>