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1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5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1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0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2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2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9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86BA-D4BD-4227-AA3E-AEEA73040A1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8F53-77A4-4A3D-8FCF-27B9924C1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1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osition" TargetMode="External"/><Relationship Id="rId2" Type="http://schemas.openxmlformats.org/officeDocument/2006/relationships/hyperlink" Target="http://en.wikipedia.org/wiki/Classical_lo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aw_of_noncontradiction" TargetMode="External"/><Relationship Id="rId5" Type="http://schemas.openxmlformats.org/officeDocument/2006/relationships/hyperlink" Target="http://en.wikipedia.org/wiki/Aristotle" TargetMode="External"/><Relationship Id="rId4" Type="http://schemas.openxmlformats.org/officeDocument/2006/relationships/hyperlink" Target="http://en.wikipedia.org/wiki/Logical_consequ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900" b="1" dirty="0" smtClean="0"/>
              <a:t>Contradiction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40159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Classical logic"/>
              </a:rPr>
              <a:t>classical logic</a:t>
            </a:r>
            <a:r>
              <a:rPr lang="en-US" dirty="0" smtClean="0"/>
              <a:t>, a </a:t>
            </a:r>
            <a:r>
              <a:rPr lang="en-US" b="1" dirty="0" smtClean="0"/>
              <a:t>contradiction</a:t>
            </a:r>
            <a:r>
              <a:rPr lang="en-US" dirty="0" smtClean="0"/>
              <a:t> consists of a logical incompatibility between two or more </a:t>
            </a:r>
            <a:r>
              <a:rPr lang="en-US" dirty="0" smtClean="0">
                <a:hlinkClick r:id="rId3" tooltip="Proposition"/>
              </a:rPr>
              <a:t>propositions</a:t>
            </a:r>
            <a:r>
              <a:rPr lang="en-US" dirty="0" smtClean="0"/>
              <a:t>. It occurs when the propositions, taken together, yield two </a:t>
            </a:r>
            <a:r>
              <a:rPr lang="en-US" dirty="0" smtClean="0">
                <a:hlinkClick r:id="rId4" tooltip="Logical consequence"/>
              </a:rPr>
              <a:t>conclusions</a:t>
            </a:r>
            <a:r>
              <a:rPr lang="en-US" dirty="0" smtClean="0"/>
              <a:t> which form the logical, usually opposite inversions of each other. Illustrating a general tendency in applied logic, </a:t>
            </a:r>
            <a:r>
              <a:rPr lang="en-US" dirty="0" smtClean="0">
                <a:hlinkClick r:id="rId5" tooltip="Aristotle"/>
              </a:rPr>
              <a:t>Aristotle's</a:t>
            </a:r>
            <a:r>
              <a:rPr lang="en-US" dirty="0" smtClean="0"/>
              <a:t> </a:t>
            </a:r>
            <a:r>
              <a:rPr lang="en-US" dirty="0" smtClean="0">
                <a:hlinkClick r:id="rId6" tooltip="Law of noncontradiction"/>
              </a:rPr>
              <a:t>law of </a:t>
            </a:r>
            <a:r>
              <a:rPr lang="en-US" dirty="0" err="1" smtClean="0">
                <a:hlinkClick r:id="rId6" tooltip="Law of noncontradiction"/>
              </a:rPr>
              <a:t>noncontradiction</a:t>
            </a:r>
            <a:r>
              <a:rPr lang="en-US" dirty="0" smtClean="0"/>
              <a:t> states that "One cannot say of something that it is and that it is not in the same respect and at the same time."</a:t>
            </a:r>
          </a:p>
          <a:p>
            <a:pPr marL="0" indent="0">
              <a:buNone/>
            </a:pPr>
            <a:r>
              <a:rPr lang="en-US" dirty="0" smtClean="0"/>
              <a:t>By extension, outside of classical logic, one can speak of contradictions between actions when one presumes that their motives contradict each other.</a:t>
            </a:r>
          </a:p>
        </p:txBody>
      </p:sp>
    </p:spTree>
    <p:extLst>
      <p:ext uri="{BB962C8B-B14F-4D97-AF65-F5344CB8AC3E}">
        <p14:creationId xmlns:p14="http://schemas.microsoft.com/office/powerpoint/2010/main" val="90684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Contradiction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Contradiction</dc:title>
  <dc:creator>LENOVO</dc:creator>
  <cp:lastModifiedBy>LENOVO</cp:lastModifiedBy>
  <cp:revision>1</cp:revision>
  <dcterms:created xsi:type="dcterms:W3CDTF">2015-03-25T06:15:20Z</dcterms:created>
  <dcterms:modified xsi:type="dcterms:W3CDTF">2015-03-25T06:16:40Z</dcterms:modified>
</cp:coreProperties>
</file>