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2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3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7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1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6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0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1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8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5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C8495-6D04-4B04-AFC1-C59B8225F858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074B-80F9-458A-9EF5-5D98D3EF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6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Compound propositions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195922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Compound propositions are considered to be linked by </a:t>
            </a:r>
            <a:r>
              <a:rPr lang="en-US" b="1" dirty="0" smtClean="0"/>
              <a:t>sentential connectives</a:t>
            </a:r>
            <a:r>
              <a:rPr lang="en-US" dirty="0" smtClean="0"/>
              <a:t>, some of the most common of which are "AND", "OR", "IF ... THEN ...", "NEITHER ... NOR...", "... IS EQUIVALENT TO ..."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26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Compound propositions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propositions</dc:title>
  <dc:creator>LENOVO</dc:creator>
  <cp:lastModifiedBy>LENOVO</cp:lastModifiedBy>
  <cp:revision>1</cp:revision>
  <dcterms:created xsi:type="dcterms:W3CDTF">2015-03-22T09:59:28Z</dcterms:created>
  <dcterms:modified xsi:type="dcterms:W3CDTF">2015-03-22T10:00:10Z</dcterms:modified>
</cp:coreProperties>
</file>